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7562850" cy="10688638"/>
  <p:notesSz cx="6797675" cy="9926638"/>
  <p:defaultTextStyle>
    <a:defPPr>
      <a:defRPr lang="ja-JP"/>
    </a:defPPr>
    <a:lvl1pPr marL="0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8" autoAdjust="0"/>
    <p:restoredTop sz="94660"/>
  </p:normalViewPr>
  <p:slideViewPr>
    <p:cSldViewPr snapToGrid="0" snapToObjects="1">
      <p:cViewPr>
        <p:scale>
          <a:sx n="366" d="100"/>
          <a:sy n="366" d="100"/>
        </p:scale>
        <p:origin x="-11290" y="-20362"/>
      </p:cViewPr>
      <p:guideLst>
        <p:guide orient="horz" pos="336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26928-BF23-4E2F-8861-FF085B459294}" type="datetimeFigureOut">
              <a:rPr kumimoji="1" lang="ja-JP" altLang="en-US" smtClean="0"/>
              <a:t>2019/4/4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0CD19-46E2-447A-B78E-5F95C98A97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30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 hasCustomPrompt="1"/>
          </p:nvPr>
        </p:nvSpPr>
        <p:spPr>
          <a:xfrm>
            <a:off x="497461" y="8686800"/>
            <a:ext cx="1260000" cy="1620000"/>
          </a:xfrm>
          <a:prstGeom prst="rect">
            <a:avLst/>
          </a:prstGeom>
          <a:ln>
            <a:noFill/>
          </a:ln>
        </p:spPr>
        <p:txBody>
          <a:bodyPr lIns="0" rIns="0" bIns="0"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  <a:latin typeface="Osaka"/>
                <a:ea typeface="Osaka"/>
                <a:cs typeface="Osak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 クリックして写真を追加</a:t>
            </a:r>
            <a:endParaRPr lang="en-US" altLang="ja-JP" dirty="0" smtClean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917564" y="10203696"/>
            <a:ext cx="1328900" cy="206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2" y="10444808"/>
            <a:ext cx="1312731" cy="220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" y="185735"/>
            <a:ext cx="7310725" cy="10353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497754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4262" y="9381712"/>
            <a:ext cx="4716000" cy="576000"/>
          </a:xfrm>
          <a:prstGeom prst="rect">
            <a:avLst/>
          </a:prstGeom>
          <a:noFill/>
        </p:spPr>
        <p:txBody>
          <a:bodyPr wrap="square" lIns="144000" tIns="0" rIns="144000" bIns="0" rtlCol="0" anchor="ctr">
            <a:noAutofit/>
          </a:bodyPr>
          <a:lstStyle/>
          <a:p>
            <a:r>
              <a:rPr kumimoji="1" lang="ja-JP" altLang="en-US" sz="1400" dirty="0" smtClean="0">
                <a:solidFill>
                  <a:schemeClr val="tx2"/>
                </a:solidFill>
                <a:latin typeface="Osaka"/>
                <a:ea typeface="Osaka"/>
                <a:cs typeface="Osaka"/>
              </a:rPr>
              <a:t>テキストを入力してください</a:t>
            </a:r>
            <a:endParaRPr kumimoji="1" lang="ja-JP" altLang="en-US" sz="1400" dirty="0">
              <a:solidFill>
                <a:schemeClr val="tx2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2" name="図プレースホルダー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352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Osaka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磯長　祐輔</cp:lastModifiedBy>
  <cp:revision>36</cp:revision>
  <cp:lastPrinted>2018-01-23T08:47:38Z</cp:lastPrinted>
  <dcterms:created xsi:type="dcterms:W3CDTF">2016-07-11T03:03:23Z</dcterms:created>
  <dcterms:modified xsi:type="dcterms:W3CDTF">2019-04-04T02:17:53Z</dcterms:modified>
</cp:coreProperties>
</file>